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120" y="-8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019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45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211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581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339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06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043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20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530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62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52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CB65D5-88ED-634D-8EEA-8E60E5129E8D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8E49C-E2A3-DE46-9D97-158812808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556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1-Topo_CzPeak_SL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4" y="166163"/>
            <a:ext cx="3657600" cy="2743200"/>
          </a:xfrm>
          <a:prstGeom prst="rect">
            <a:avLst/>
          </a:prstGeom>
        </p:spPr>
      </p:pic>
      <p:pic>
        <p:nvPicPr>
          <p:cNvPr id="3" name="Picture 2" descr="N1-Topo_CzPeak_SL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00" y="2102228"/>
            <a:ext cx="3657600" cy="2743200"/>
          </a:xfrm>
          <a:prstGeom prst="rect">
            <a:avLst/>
          </a:prstGeom>
        </p:spPr>
      </p:pic>
      <p:pic>
        <p:nvPicPr>
          <p:cNvPr id="4" name="Picture 3" descr="P2-Topo_CzPeak_SL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00" y="4114800"/>
            <a:ext cx="3657600" cy="274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3356" y="364250"/>
            <a:ext cx="2601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Equal Sensation Level (SL)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23356" y="6245761"/>
            <a:ext cx="230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Scale of -3-3 vs. </a:t>
            </a:r>
            <a:r>
              <a:rPr lang="en-US" dirty="0" smtClean="0"/>
              <a:t>-12-</a:t>
            </a:r>
            <a:r>
              <a:rPr lang="en-US" dirty="0" smtClean="0"/>
              <a:t>12</a:t>
            </a:r>
            <a:endParaRPr lang="en-US" dirty="0"/>
          </a:p>
        </p:txBody>
      </p:sp>
      <p:pic>
        <p:nvPicPr>
          <p:cNvPr id="10" name="Picture 9" descr="SL-P1-Cz-Topo-Rescale12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0" y="0"/>
            <a:ext cx="4134556" cy="3100917"/>
          </a:xfrm>
          <a:prstGeom prst="rect">
            <a:avLst/>
          </a:prstGeom>
        </p:spPr>
      </p:pic>
      <p:pic>
        <p:nvPicPr>
          <p:cNvPr id="11" name="Picture 10" descr="SPL-N1-Cz-Topo-Rescale12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555" y="2065211"/>
            <a:ext cx="3875852" cy="2906889"/>
          </a:xfrm>
          <a:prstGeom prst="rect">
            <a:avLst/>
          </a:prstGeom>
        </p:spPr>
      </p:pic>
      <p:pic>
        <p:nvPicPr>
          <p:cNvPr id="12" name="Picture 11" descr="SL-P2-Cz-Topo-Rescale12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072" y="4047818"/>
            <a:ext cx="3857037" cy="289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628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1-Topo_CzPeak_SPL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42" y="0"/>
            <a:ext cx="3657600" cy="2743200"/>
          </a:xfrm>
          <a:prstGeom prst="rect">
            <a:avLst/>
          </a:prstGeom>
        </p:spPr>
      </p:pic>
      <p:pic>
        <p:nvPicPr>
          <p:cNvPr id="3" name="Picture 2" descr="N1-Topo_CzPeak_SPL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42" y="1949519"/>
            <a:ext cx="3657600" cy="2743200"/>
          </a:xfrm>
          <a:prstGeom prst="rect">
            <a:avLst/>
          </a:prstGeom>
        </p:spPr>
      </p:pic>
      <p:pic>
        <p:nvPicPr>
          <p:cNvPr id="4" name="Picture 3" descr="P2-Topo_CzPeak_SPL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58" y="4114800"/>
            <a:ext cx="3657600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3356" y="364250"/>
            <a:ext cx="2721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Equal Sensation Level </a:t>
            </a:r>
            <a:r>
              <a:rPr lang="en-US" smtClean="0"/>
              <a:t>(SPL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3356" y="6245761"/>
            <a:ext cx="230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Scale of -3-3 vs. </a:t>
            </a:r>
            <a:r>
              <a:rPr lang="en-US" dirty="0" smtClean="0"/>
              <a:t>-12-</a:t>
            </a:r>
            <a:r>
              <a:rPr lang="en-US" dirty="0" smtClean="0"/>
              <a:t>12</a:t>
            </a:r>
            <a:endParaRPr lang="en-US" dirty="0"/>
          </a:p>
        </p:txBody>
      </p:sp>
      <p:pic>
        <p:nvPicPr>
          <p:cNvPr id="10" name="Picture 9" descr="SPL-P1-Cz-Topo-Rescale12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036" y="-127000"/>
            <a:ext cx="3988741" cy="2991556"/>
          </a:xfrm>
          <a:prstGeom prst="rect">
            <a:avLst/>
          </a:prstGeom>
        </p:spPr>
      </p:pic>
      <p:pic>
        <p:nvPicPr>
          <p:cNvPr id="11" name="Picture 10" descr="SPL-N1-Cz-Topo-Rescale12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814" y="1949519"/>
            <a:ext cx="3762963" cy="2822222"/>
          </a:xfrm>
          <a:prstGeom prst="rect">
            <a:avLst/>
          </a:prstGeom>
        </p:spPr>
      </p:pic>
      <p:pic>
        <p:nvPicPr>
          <p:cNvPr id="12" name="Picture 11" descr="SPL-P2-Cz-Topo-Rescale12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814" y="3928350"/>
            <a:ext cx="3906200" cy="292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039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36</Words>
  <Application>Microsoft Macintosh PowerPoint</Application>
  <PresentationFormat>On-screen Show (4:3)</PresentationFormat>
  <Paragraphs>4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>UW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Brain Behavior</dc:creator>
  <cp:lastModifiedBy>Brain Behavior</cp:lastModifiedBy>
  <cp:revision>2</cp:revision>
  <dcterms:created xsi:type="dcterms:W3CDTF">2016-01-07T01:02:36Z</dcterms:created>
  <dcterms:modified xsi:type="dcterms:W3CDTF">2016-01-07T01:13:54Z</dcterms:modified>
</cp:coreProperties>
</file>

<file path=docProps/thumbnail.jpeg>
</file>